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17"/>
  </p:notesMasterIdLst>
  <p:sldIdLst>
    <p:sldId id="256" r:id="rId2"/>
    <p:sldId id="267" r:id="rId3"/>
    <p:sldId id="257" r:id="rId4"/>
    <p:sldId id="258" r:id="rId5"/>
    <p:sldId id="259" r:id="rId6"/>
    <p:sldId id="260" r:id="rId7"/>
    <p:sldId id="271" r:id="rId8"/>
    <p:sldId id="261" r:id="rId9"/>
    <p:sldId id="262" r:id="rId10"/>
    <p:sldId id="263" r:id="rId11"/>
    <p:sldId id="272" r:id="rId12"/>
    <p:sldId id="269" r:id="rId13"/>
    <p:sldId id="264" r:id="rId14"/>
    <p:sldId id="270" r:id="rId15"/>
    <p:sldId id="27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390" autoAdjust="0"/>
  </p:normalViewPr>
  <p:slideViewPr>
    <p:cSldViewPr snapToGrid="0">
      <p:cViewPr varScale="1">
        <p:scale>
          <a:sx n="70" d="100"/>
          <a:sy n="70" d="100"/>
        </p:scale>
        <p:origin x="113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HACKATON\repo\chaos1\presentation\&#1051;&#1080;&#1089;&#1090;%20Microsoft%20Exce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Expected</a:t>
            </a:r>
            <a:r>
              <a:rPr lang="en-US" baseline="0"/>
              <a:t> costs and income</a:t>
            </a:r>
            <a:endParaRPr lang="ru-RU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1"/>
          <c:order val="1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Лист1!$B$3:$B$52</c:f>
              <c:numCache>
                <c:formatCode>General</c:formatCode>
                <c:ptCount val="50"/>
                <c:pt idx="0">
                  <c:v>0.10517091807564771</c:v>
                </c:pt>
                <c:pt idx="1">
                  <c:v>0.22140275816016985</c:v>
                </c:pt>
                <c:pt idx="2">
                  <c:v>0.34985880757600318</c:v>
                </c:pt>
                <c:pt idx="3">
                  <c:v>0.49182469764127035</c:v>
                </c:pt>
                <c:pt idx="4">
                  <c:v>0.64872127070012819</c:v>
                </c:pt>
                <c:pt idx="5">
                  <c:v>0.82211880039050889</c:v>
                </c:pt>
                <c:pt idx="6">
                  <c:v>1.0137527074704766</c:v>
                </c:pt>
                <c:pt idx="7">
                  <c:v>1.2255409284924674</c:v>
                </c:pt>
                <c:pt idx="8">
                  <c:v>1.4596031111569494</c:v>
                </c:pt>
                <c:pt idx="9">
                  <c:v>1.7182818284590451</c:v>
                </c:pt>
                <c:pt idx="10">
                  <c:v>2.0041660239464325</c:v>
                </c:pt>
                <c:pt idx="11">
                  <c:v>2.3201169227365472</c:v>
                </c:pt>
                <c:pt idx="12">
                  <c:v>2.6692966676192444</c:v>
                </c:pt>
                <c:pt idx="13">
                  <c:v>3.0551999668446754</c:v>
                </c:pt>
                <c:pt idx="14">
                  <c:v>3.4816890703380654</c:v>
                </c:pt>
                <c:pt idx="15">
                  <c:v>3.9530324243951167</c:v>
                </c:pt>
                <c:pt idx="16">
                  <c:v>4.4739473917272017</c:v>
                </c:pt>
                <c:pt idx="17">
                  <c:v>5.0496474644129492</c:v>
                </c:pt>
                <c:pt idx="18">
                  <c:v>5.685894442279273</c:v>
                </c:pt>
                <c:pt idx="19">
                  <c:v>6.3890560989306531</c:v>
                </c:pt>
                <c:pt idx="20">
                  <c:v>7.1661699125676552</c:v>
                </c:pt>
                <c:pt idx="21">
                  <c:v>8.0250134994341273</c:v>
                </c:pt>
                <c:pt idx="22">
                  <c:v>8.9741824548147271</c:v>
                </c:pt>
                <c:pt idx="23">
                  <c:v>10.02317638064161</c:v>
                </c:pt>
                <c:pt idx="24">
                  <c:v>11.182493960703484</c:v>
                </c:pt>
                <c:pt idx="25">
                  <c:v>12.463738035001704</c:v>
                </c:pt>
                <c:pt idx="26">
                  <c:v>13.879731724872849</c:v>
                </c:pt>
                <c:pt idx="27">
                  <c:v>15.444646771097069</c:v>
                </c:pt>
                <c:pt idx="28">
                  <c:v>17.174145369443085</c:v>
                </c:pt>
                <c:pt idx="29">
                  <c:v>19.085536923187693</c:v>
                </c:pt>
                <c:pt idx="30">
                  <c:v>21.197951281441664</c:v>
                </c:pt>
                <c:pt idx="31">
                  <c:v>23.532530197109384</c:v>
                </c:pt>
                <c:pt idx="32">
                  <c:v>26.112638920657929</c:v>
                </c:pt>
                <c:pt idx="33">
                  <c:v>28.964100047397064</c:v>
                </c:pt>
                <c:pt idx="34">
                  <c:v>32.115451958692375</c:v>
                </c:pt>
                <c:pt idx="35">
                  <c:v>35.598234443678059</c:v>
                </c:pt>
                <c:pt idx="36">
                  <c:v>39.44730436006747</c:v>
                </c:pt>
                <c:pt idx="37">
                  <c:v>43.701184493300914</c:v>
                </c:pt>
                <c:pt idx="38">
                  <c:v>48.40244910553028</c:v>
                </c:pt>
                <c:pt idx="39">
                  <c:v>53.598150033144336</c:v>
                </c:pt>
                <c:pt idx="40">
                  <c:v>59.340287597362057</c:v>
                </c:pt>
                <c:pt idx="41">
                  <c:v>65.686331040925211</c:v>
                </c:pt>
                <c:pt idx="42">
                  <c:v>72.699793699595844</c:v>
                </c:pt>
                <c:pt idx="43">
                  <c:v>80.450868664968141</c:v>
                </c:pt>
                <c:pt idx="44">
                  <c:v>89.017131300521811</c:v>
                </c:pt>
                <c:pt idx="45">
                  <c:v>98.484315641933776</c:v>
                </c:pt>
                <c:pt idx="46">
                  <c:v>108.94717245212343</c:v>
                </c:pt>
                <c:pt idx="47">
                  <c:v>120.51041751873476</c:v>
                </c:pt>
                <c:pt idx="48">
                  <c:v>133.2897796849353</c:v>
                </c:pt>
                <c:pt idx="49">
                  <c:v>147.41315910257634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CE0-45E6-965C-59E323D36763}"/>
            </c:ext>
          </c:extLst>
        </c:ser>
        <c:ser>
          <c:idx val="2"/>
          <c:order val="2"/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Лист1!$C$3:$C$52</c:f>
              <c:numCache>
                <c:formatCode>General</c:formatCode>
                <c:ptCount val="50"/>
                <c:pt idx="0">
                  <c:v>0</c:v>
                </c:pt>
                <c:pt idx="1">
                  <c:v>3.0102999566398125</c:v>
                </c:pt>
                <c:pt idx="2">
                  <c:v>4.7712125471966251</c:v>
                </c:pt>
                <c:pt idx="3">
                  <c:v>6.0205999132796242</c:v>
                </c:pt>
                <c:pt idx="4">
                  <c:v>6.9897000433601875</c:v>
                </c:pt>
                <c:pt idx="5">
                  <c:v>7.7815125038364359</c:v>
                </c:pt>
                <c:pt idx="6">
                  <c:v>8.4509804001425675</c:v>
                </c:pt>
                <c:pt idx="7">
                  <c:v>9.0308998699194358</c:v>
                </c:pt>
                <c:pt idx="8">
                  <c:v>9.5424250943932485</c:v>
                </c:pt>
                <c:pt idx="9">
                  <c:v>10</c:v>
                </c:pt>
                <c:pt idx="10">
                  <c:v>10.41392685158225</c:v>
                </c:pt>
                <c:pt idx="11">
                  <c:v>10.791812460476248</c:v>
                </c:pt>
                <c:pt idx="12">
                  <c:v>11.139433523068368</c:v>
                </c:pt>
                <c:pt idx="13">
                  <c:v>11.46128035678238</c:v>
                </c:pt>
                <c:pt idx="14">
                  <c:v>11.760912590556813</c:v>
                </c:pt>
                <c:pt idx="15">
                  <c:v>12.041199826559248</c:v>
                </c:pt>
                <c:pt idx="16">
                  <c:v>12.304489213782741</c:v>
                </c:pt>
                <c:pt idx="17">
                  <c:v>12.552725051033061</c:v>
                </c:pt>
                <c:pt idx="18">
                  <c:v>12.78753600952829</c:v>
                </c:pt>
                <c:pt idx="19">
                  <c:v>13.010299956639813</c:v>
                </c:pt>
                <c:pt idx="20">
                  <c:v>13.222192947339193</c:v>
                </c:pt>
                <c:pt idx="21">
                  <c:v>13.424226808222063</c:v>
                </c:pt>
                <c:pt idx="22">
                  <c:v>13.617278360175931</c:v>
                </c:pt>
                <c:pt idx="23">
                  <c:v>13.802112417116062</c:v>
                </c:pt>
                <c:pt idx="24">
                  <c:v>13.979400086720378</c:v>
                </c:pt>
                <c:pt idx="25">
                  <c:v>14.149733479708182</c:v>
                </c:pt>
                <c:pt idx="26">
                  <c:v>14.313637641589875</c:v>
                </c:pt>
                <c:pt idx="27">
                  <c:v>14.471580313422194</c:v>
                </c:pt>
                <c:pt idx="28">
                  <c:v>14.623979978989563</c:v>
                </c:pt>
                <c:pt idx="29">
                  <c:v>14.771212547196626</c:v>
                </c:pt>
                <c:pt idx="30">
                  <c:v>14.913616938342729</c:v>
                </c:pt>
                <c:pt idx="31">
                  <c:v>15.051499783199063</c:v>
                </c:pt>
                <c:pt idx="32">
                  <c:v>15.185139398778878</c:v>
                </c:pt>
                <c:pt idx="33">
                  <c:v>15.314789170422554</c:v>
                </c:pt>
                <c:pt idx="34">
                  <c:v>15.440680443502758</c:v>
                </c:pt>
                <c:pt idx="35">
                  <c:v>15.563025007672875</c:v>
                </c:pt>
                <c:pt idx="36">
                  <c:v>15.682017240669952</c:v>
                </c:pt>
                <c:pt idx="37">
                  <c:v>15.797835966168103</c:v>
                </c:pt>
                <c:pt idx="38">
                  <c:v>15.910646070264995</c:v>
                </c:pt>
                <c:pt idx="39">
                  <c:v>16.020599913279625</c:v>
                </c:pt>
                <c:pt idx="40">
                  <c:v>16.127838567197358</c:v>
                </c:pt>
                <c:pt idx="41">
                  <c:v>16.232492903979008</c:v>
                </c:pt>
                <c:pt idx="42">
                  <c:v>16.334684555795867</c:v>
                </c:pt>
                <c:pt idx="43">
                  <c:v>16.434526764861875</c:v>
                </c:pt>
                <c:pt idx="44">
                  <c:v>16.53212513775344</c:v>
                </c:pt>
                <c:pt idx="45">
                  <c:v>16.627578316815743</c:v>
                </c:pt>
                <c:pt idx="46">
                  <c:v>16.720978579357173</c:v>
                </c:pt>
                <c:pt idx="47">
                  <c:v>16.812412373755873</c:v>
                </c:pt>
                <c:pt idx="48">
                  <c:v>16.901960800285135</c:v>
                </c:pt>
                <c:pt idx="49">
                  <c:v>16.989700043360187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CE0-45E6-965C-59E323D3676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2777800"/>
        <c:axId val="502779768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spPr>
                  <a:ln w="28575" cap="rnd">
                    <a:solidFill>
                      <a:schemeClr val="accent1"/>
                    </a:solidFill>
                    <a:round/>
                  </a:ln>
                  <a:effectLst/>
                </c:spPr>
                <c:marker>
                  <c:symbol val="none"/>
                </c:marker>
                <c:val>
                  <c:numRef>
                    <c:extLst>
                      <c:ext uri="{02D57815-91ED-43cb-92C2-25804820EDAC}">
                        <c15:formulaRef>
                          <c15:sqref>Лист1!$A$3:$A$52</c15:sqref>
                        </c15:formulaRef>
                      </c:ext>
                    </c:extLst>
                    <c:numCache>
                      <c:formatCode>General</c:formatCode>
                      <c:ptCount val="50"/>
                      <c:pt idx="0">
                        <c:v>0.1</c:v>
                      </c:pt>
                      <c:pt idx="1">
                        <c:v>0.2</c:v>
                      </c:pt>
                      <c:pt idx="2">
                        <c:v>0.30000000000000004</c:v>
                      </c:pt>
                      <c:pt idx="3">
                        <c:v>0.4</c:v>
                      </c:pt>
                      <c:pt idx="4">
                        <c:v>0.5</c:v>
                      </c:pt>
                      <c:pt idx="5">
                        <c:v>0.6</c:v>
                      </c:pt>
                      <c:pt idx="6">
                        <c:v>0.7</c:v>
                      </c:pt>
                      <c:pt idx="7">
                        <c:v>0.79999999999999993</c:v>
                      </c:pt>
                      <c:pt idx="8">
                        <c:v>0.89999999999999991</c:v>
                      </c:pt>
                      <c:pt idx="9">
                        <c:v>0.99999999999999989</c:v>
                      </c:pt>
                      <c:pt idx="10">
                        <c:v>1.0999999999999999</c:v>
                      </c:pt>
                      <c:pt idx="11">
                        <c:v>1.2</c:v>
                      </c:pt>
                      <c:pt idx="12">
                        <c:v>1.3</c:v>
                      </c:pt>
                      <c:pt idx="13">
                        <c:v>1.4000000000000001</c:v>
                      </c:pt>
                      <c:pt idx="14">
                        <c:v>1.5000000000000002</c:v>
                      </c:pt>
                      <c:pt idx="15">
                        <c:v>1.6000000000000003</c:v>
                      </c:pt>
                      <c:pt idx="16">
                        <c:v>1.7000000000000004</c:v>
                      </c:pt>
                      <c:pt idx="17">
                        <c:v>1.8000000000000005</c:v>
                      </c:pt>
                      <c:pt idx="18">
                        <c:v>1.9000000000000006</c:v>
                      </c:pt>
                      <c:pt idx="19">
                        <c:v>2.0000000000000004</c:v>
                      </c:pt>
                      <c:pt idx="20">
                        <c:v>2.1000000000000005</c:v>
                      </c:pt>
                      <c:pt idx="21">
                        <c:v>2.2000000000000006</c:v>
                      </c:pt>
                      <c:pt idx="22">
                        <c:v>2.3000000000000007</c:v>
                      </c:pt>
                      <c:pt idx="23">
                        <c:v>2.4000000000000008</c:v>
                      </c:pt>
                      <c:pt idx="24">
                        <c:v>2.5000000000000009</c:v>
                      </c:pt>
                      <c:pt idx="25">
                        <c:v>2.600000000000001</c:v>
                      </c:pt>
                      <c:pt idx="26">
                        <c:v>2.7000000000000011</c:v>
                      </c:pt>
                      <c:pt idx="27">
                        <c:v>2.8000000000000012</c:v>
                      </c:pt>
                      <c:pt idx="28">
                        <c:v>2.9000000000000012</c:v>
                      </c:pt>
                      <c:pt idx="29">
                        <c:v>3.0000000000000013</c:v>
                      </c:pt>
                      <c:pt idx="30">
                        <c:v>3.1000000000000014</c:v>
                      </c:pt>
                      <c:pt idx="31">
                        <c:v>3.2000000000000015</c:v>
                      </c:pt>
                      <c:pt idx="32">
                        <c:v>3.3000000000000016</c:v>
                      </c:pt>
                      <c:pt idx="33">
                        <c:v>3.4000000000000017</c:v>
                      </c:pt>
                      <c:pt idx="34">
                        <c:v>3.5000000000000018</c:v>
                      </c:pt>
                      <c:pt idx="35">
                        <c:v>3.6000000000000019</c:v>
                      </c:pt>
                      <c:pt idx="36">
                        <c:v>3.700000000000002</c:v>
                      </c:pt>
                      <c:pt idx="37">
                        <c:v>3.800000000000002</c:v>
                      </c:pt>
                      <c:pt idx="38">
                        <c:v>3.9000000000000021</c:v>
                      </c:pt>
                      <c:pt idx="39">
                        <c:v>4.0000000000000018</c:v>
                      </c:pt>
                      <c:pt idx="40">
                        <c:v>4.1000000000000014</c:v>
                      </c:pt>
                      <c:pt idx="41">
                        <c:v>4.2000000000000011</c:v>
                      </c:pt>
                      <c:pt idx="42">
                        <c:v>4.3000000000000007</c:v>
                      </c:pt>
                      <c:pt idx="43">
                        <c:v>4.4000000000000004</c:v>
                      </c:pt>
                      <c:pt idx="44">
                        <c:v>4.5</c:v>
                      </c:pt>
                      <c:pt idx="45">
                        <c:v>4.5999999999999996</c:v>
                      </c:pt>
                      <c:pt idx="46">
                        <c:v>4.6999999999999993</c:v>
                      </c:pt>
                      <c:pt idx="47">
                        <c:v>4.7999999999999989</c:v>
                      </c:pt>
                      <c:pt idx="48">
                        <c:v>4.8999999999999986</c:v>
                      </c:pt>
                      <c:pt idx="49">
                        <c:v>4.9999999999999982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2-5CE0-45E6-965C-59E323D36763}"/>
                  </c:ext>
                </c:extLst>
              </c15:ser>
            </c15:filteredLineSeries>
          </c:ext>
        </c:extLst>
      </c:lineChart>
      <c:catAx>
        <c:axId val="502777800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02779768"/>
        <c:crosses val="autoZero"/>
        <c:auto val="1"/>
        <c:lblAlgn val="ctr"/>
        <c:lblOffset val="100"/>
        <c:noMultiLvlLbl val="0"/>
      </c:catAx>
      <c:valAx>
        <c:axId val="502779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027778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062D3D-2587-4731-AE5E-6300010DA3F9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5E5727-02EB-4E6B-BC7B-AF59DC97A9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1351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E5727-02EB-4E6B-BC7B-AF59DC97A948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506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У нас было несколько нейросетей, не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E5727-02EB-4E6B-BC7B-AF59DC97A948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31430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E5727-02EB-4E6B-BC7B-AF59DC97A948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5116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Но лис все равно доберется до цели – он не сдается и идет до самого конца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E5727-02EB-4E6B-BC7B-AF59DC97A948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4519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40358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7149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0563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8278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50498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9750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88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2522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9601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7645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9324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9039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wmv"/><Relationship Id="rId1" Type="http://schemas.openxmlformats.org/officeDocument/2006/relationships/video" Target="NULL" TargetMode="External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C4068B5-509F-430F-ABF1-82C1C833B6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64" b="6530"/>
          <a:stretch/>
        </p:blipFill>
        <p:spPr>
          <a:xfrm>
            <a:off x="-1721463" y="0"/>
            <a:ext cx="148855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6277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477CDF0-BBA8-459F-9E5D-2ADB3C4B7D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1" t="4509" r="587" b="1092"/>
          <a:stretch/>
        </p:blipFill>
        <p:spPr>
          <a:xfrm>
            <a:off x="1" y="395036"/>
            <a:ext cx="12192000" cy="6275853"/>
          </a:xfrm>
          <a:prstGeom prst="rect">
            <a:avLst/>
          </a:prstGeom>
        </p:spPr>
      </p:pic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3710186A-39B2-4AD8-ADC5-39D29E80CF1A}"/>
              </a:ext>
            </a:extLst>
          </p:cNvPr>
          <p:cNvCxnSpPr>
            <a:cxnSpLocks/>
          </p:cNvCxnSpPr>
          <p:nvPr/>
        </p:nvCxnSpPr>
        <p:spPr>
          <a:xfrm flipV="1">
            <a:off x="6629400" y="3973287"/>
            <a:ext cx="664029" cy="979713"/>
          </a:xfrm>
          <a:prstGeom prst="line">
            <a:avLst/>
          </a:prstGeom>
          <a:ln w="762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3747B1A5-7BC6-4A08-AF9D-75E5850A6E4C}"/>
              </a:ext>
            </a:extLst>
          </p:cNvPr>
          <p:cNvCxnSpPr>
            <a:cxnSpLocks/>
          </p:cNvCxnSpPr>
          <p:nvPr/>
        </p:nvCxnSpPr>
        <p:spPr>
          <a:xfrm flipV="1">
            <a:off x="7293429" y="3532962"/>
            <a:ext cx="729342" cy="489857"/>
          </a:xfrm>
          <a:prstGeom prst="line">
            <a:avLst/>
          </a:prstGeom>
          <a:ln w="762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8EF599FF-DEC8-406D-9033-CBEF04B7A9F6}"/>
              </a:ext>
            </a:extLst>
          </p:cNvPr>
          <p:cNvCxnSpPr>
            <a:cxnSpLocks/>
          </p:cNvCxnSpPr>
          <p:nvPr/>
        </p:nvCxnSpPr>
        <p:spPr>
          <a:xfrm flipV="1">
            <a:off x="7957458" y="2602781"/>
            <a:ext cx="65313" cy="967186"/>
          </a:xfrm>
          <a:prstGeom prst="line">
            <a:avLst/>
          </a:prstGeom>
          <a:ln w="762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58691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ameplay_wmv">
            <a:hlinkClick r:id="" action="ppaction://media"/>
            <a:extLst>
              <a:ext uri="{FF2B5EF4-FFF2-40B4-BE49-F238E27FC236}">
                <a16:creationId xmlns:a16="http://schemas.microsoft.com/office/drawing/2014/main" id="{5EB74CBD-5849-477D-8775-F7CAF0EF324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953" end="989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486192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080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53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03A236-92C0-40CB-904B-01F7234F0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</a:t>
            </a:r>
          </a:p>
        </p:txBody>
      </p:sp>
    </p:spTree>
    <p:extLst>
      <p:ext uri="{BB962C8B-B14F-4D97-AF65-F5344CB8AC3E}">
        <p14:creationId xmlns:p14="http://schemas.microsoft.com/office/powerpoint/2010/main" val="33763554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63FA102-37D4-4879-8725-DD1C57211C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" t="4792" r="663" b="1234"/>
          <a:stretch/>
        </p:blipFill>
        <p:spPr>
          <a:xfrm>
            <a:off x="-1205133" y="-1666"/>
            <a:ext cx="13397133" cy="6859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8252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BE3DC15-56C3-4A9B-84DC-612481A419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55" b="2373"/>
          <a:stretch/>
        </p:blipFill>
        <p:spPr>
          <a:xfrm>
            <a:off x="-2705877" y="0"/>
            <a:ext cx="14897878" cy="685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2477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Диаграмма 1">
            <a:extLst>
              <a:ext uri="{FF2B5EF4-FFF2-40B4-BE49-F238E27FC236}">
                <a16:creationId xmlns:a16="http://schemas.microsoft.com/office/drawing/2014/main" id="{1DDD9EC4-F4E5-400D-BF4F-6429A6B5F9E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7520614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29553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03A236-92C0-40CB-904B-01F7234F0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Расстановка Сторожей</a:t>
            </a:r>
          </a:p>
        </p:txBody>
      </p:sp>
    </p:spTree>
    <p:extLst>
      <p:ext uri="{BB962C8B-B14F-4D97-AF65-F5344CB8AC3E}">
        <p14:creationId xmlns:p14="http://schemas.microsoft.com/office/powerpoint/2010/main" val="2906877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71960FB-91C3-43AC-9969-4716B097C0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98" b="2658"/>
          <a:stretch/>
        </p:blipFill>
        <p:spPr>
          <a:xfrm>
            <a:off x="-2793149" y="0"/>
            <a:ext cx="149851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721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096BA0-79E3-4F19-A593-99DF1B379C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2180"/>
          <a:stretch/>
        </p:blipFill>
        <p:spPr>
          <a:xfrm>
            <a:off x="-2762413" y="0"/>
            <a:ext cx="14954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014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A4A8074-4CC1-47DF-9C62-9EFE7A06FC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10" b="2325"/>
          <a:stretch/>
        </p:blipFill>
        <p:spPr>
          <a:xfrm>
            <a:off x="-2736979" y="0"/>
            <a:ext cx="149289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99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6227984-9CE2-4CDF-A28C-26CE1D76F1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10" b="2471"/>
          <a:stretch/>
        </p:blipFill>
        <p:spPr>
          <a:xfrm>
            <a:off x="-2762413" y="0"/>
            <a:ext cx="14954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05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94F731-3502-427E-9966-90435D6CA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Разорение курятника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DA1509-426A-41C8-9253-6BE602256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3638550"/>
            <a:ext cx="7729728" cy="2101477"/>
          </a:xfrm>
        </p:spPr>
        <p:txBody>
          <a:bodyPr>
            <a:normAutofit/>
          </a:bodyPr>
          <a:lstStyle/>
          <a:p>
            <a:r>
              <a:rPr lang="ru-RU" sz="2800" dirty="0"/>
              <a:t>С самого начала у лиса была какая то тактика, и он ее придерживался…</a:t>
            </a:r>
          </a:p>
        </p:txBody>
      </p:sp>
    </p:spTree>
    <p:extLst>
      <p:ext uri="{BB962C8B-B14F-4D97-AF65-F5344CB8AC3E}">
        <p14:creationId xmlns:p14="http://schemas.microsoft.com/office/powerpoint/2010/main" val="2830127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2153D81-1ABC-478C-B505-AC8E80C0D5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67" b="2230"/>
          <a:stretch/>
        </p:blipFill>
        <p:spPr>
          <a:xfrm>
            <a:off x="-2827176" y="0"/>
            <a:ext cx="15019176" cy="6862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319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83CF83E-C7A9-4DD2-BEBB-CBCA8BC6CC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" t="4792" r="586" b="1092"/>
          <a:stretch/>
        </p:blipFill>
        <p:spPr>
          <a:xfrm>
            <a:off x="-6352" y="308270"/>
            <a:ext cx="12198352" cy="624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352818"/>
      </p:ext>
    </p:extLst>
  </p:cSld>
  <p:clrMapOvr>
    <a:masterClrMapping/>
  </p:clrMapOvr>
</p:sld>
</file>

<file path=ppt/theme/theme1.xml><?xml version="1.0" encoding="utf-8"?>
<a:theme xmlns:a="http://schemas.openxmlformats.org/drawingml/2006/main" name="Посылка">
  <a:themeElements>
    <a:clrScheme name="Посылка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Посылка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Посылка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TM10001115[[fn=Посылка]]</Template>
  <TotalTime>90</TotalTime>
  <Words>51</Words>
  <Application>Microsoft Office PowerPoint</Application>
  <PresentationFormat>Широкоэкранный</PresentationFormat>
  <Paragraphs>11</Paragraphs>
  <Slides>15</Slides>
  <Notes>4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Calibri</vt:lpstr>
      <vt:lpstr>Corbel</vt:lpstr>
      <vt:lpstr>Gill Sans MT</vt:lpstr>
      <vt:lpstr>Посылка</vt:lpstr>
      <vt:lpstr>Презентация PowerPoint</vt:lpstr>
      <vt:lpstr>Расстановка Сторожей</vt:lpstr>
      <vt:lpstr>Презентация PowerPoint</vt:lpstr>
      <vt:lpstr>Презентация PowerPoint</vt:lpstr>
      <vt:lpstr>Презентация PowerPoint</vt:lpstr>
      <vt:lpstr>Презентация PowerPoint</vt:lpstr>
      <vt:lpstr>Разорение курятника</vt:lpstr>
      <vt:lpstr>Презентация PowerPoint</vt:lpstr>
      <vt:lpstr>Презентация PowerPoint</vt:lpstr>
      <vt:lpstr>Презентация PowerPoint</vt:lpstr>
      <vt:lpstr>Презентация PowerPoint</vt:lpstr>
      <vt:lpstr>Результат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Рехлов</dc:creator>
  <cp:lastModifiedBy>Рехлов</cp:lastModifiedBy>
  <cp:revision>13</cp:revision>
  <dcterms:created xsi:type="dcterms:W3CDTF">2018-04-08T02:20:06Z</dcterms:created>
  <dcterms:modified xsi:type="dcterms:W3CDTF">2018-04-08T06:55:36Z</dcterms:modified>
</cp:coreProperties>
</file>

<file path=docProps/thumbnail.jpeg>
</file>